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57" r:id="rId4"/>
    <p:sldId id="282" r:id="rId5"/>
    <p:sldId id="259" r:id="rId6"/>
    <p:sldId id="261" r:id="rId7"/>
    <p:sldId id="271" r:id="rId8"/>
    <p:sldId id="283" r:id="rId9"/>
    <p:sldId id="270" r:id="rId10"/>
    <p:sldId id="272" r:id="rId11"/>
    <p:sldId id="264" r:id="rId12"/>
    <p:sldId id="266" r:id="rId13"/>
    <p:sldId id="273" r:id="rId14"/>
    <p:sldId id="267" r:id="rId15"/>
    <p:sldId id="276" r:id="rId16"/>
    <p:sldId id="277" r:id="rId17"/>
    <p:sldId id="278" r:id="rId18"/>
    <p:sldId id="279" r:id="rId19"/>
    <p:sldId id="268" r:id="rId20"/>
  </p:sldIdLst>
  <p:sldSz cx="9144000" cy="6858000" type="screen4x3"/>
  <p:notesSz cx="6858000" cy="9144000"/>
  <p:embeddedFontLst>
    <p:embeddedFont>
      <p:font typeface="汉仪清雅体简" panose="02010600030101010101" charset="-122"/>
      <p:regular r:id="rId22"/>
    </p:embeddedFont>
    <p:embeddedFont>
      <p:font typeface="PMingLiU" panose="02010600030101010101" charset="-120"/>
      <p:regular r:id="rId23"/>
    </p:embeddedFont>
    <p:embeddedFont>
      <p:font typeface="等线 Light" panose="0201060003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等线" panose="02010600030101010101" pitchFamily="2" charset="-122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44" y="44"/>
      </p:cViewPr>
      <p:guideLst>
        <p:guide orient="horz" pos="218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4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6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1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0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0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4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8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62554" y="2559003"/>
            <a:ext cx="7109639" cy="1061829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三维数据云服务商业计划书</a:t>
            </a:r>
            <a:endParaRPr lang="en-US" altLang="zh-CN" sz="45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2937" y="3424624"/>
            <a:ext cx="66255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2016.01.13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60655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18" y="1333287"/>
            <a:ext cx="2031325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334689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1279201"/>
            <a:ext cx="203132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52" y="3211543"/>
            <a:ext cx="527099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高效、独家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4" y="1799035"/>
            <a:ext cx="5437682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Cocos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Cocos3D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月才立项开始制作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目前国内只有以上两家企业具备网页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成型技术，但都是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在制作研究，还没有到能发布的商业版本。在整个行业处于爆发性增长的阶段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平台的三维服务在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国内处于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1800" y="3799794"/>
            <a:ext cx="5505450" cy="290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，可扩展的类构架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MoScript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，方便调试和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动态定制渲染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硬实例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动态场景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三维数据服务器分布式存储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，便于分发和格式升级。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90290" y="2009047"/>
            <a:ext cx="78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去除阴影效果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19601" y="4242290"/>
            <a:ext cx="190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不太懂啥意思，太专业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424731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35" y="182404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development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7158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7410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1463" y="1346601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</a:p>
        </p:txBody>
      </p:sp>
      <p:sp>
        <p:nvSpPr>
          <p:cNvPr id="19" name="直角三角形 18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32861" y="1845949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143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7923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69656" y="3487847"/>
            <a:ext cx="742950" cy="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50798" y="1187919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个月，完善和稳定引擎，制作三维资源平台）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帮助用户了解商品，提供整包的解决方案。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我方负责提供模型，用户时间租用模式，可以放在自己网站上展示，自由分享。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普通用户可以自己制作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322236" y="2964574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4223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074" y="2324695"/>
            <a:ext cx="821531" cy="539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42064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20" y="1333287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958534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1279201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8231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4" y="1799035"/>
            <a:ext cx="543768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7916" y="3392602"/>
            <a:ext cx="550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2166942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203159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3946" y="256109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43" y="4789125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46" y="4429328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8" y="3982599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94" y="5364637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85" y="532130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00" y="4895673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6" y="3928794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2" y="5418348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94" y="4049900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5" y="4943865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71" y="4943867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59" y="5429507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27" y="4930534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20" y="3866588"/>
            <a:ext cx="1891903" cy="4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3" y="819789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69312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25430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38610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0478" y="906198"/>
            <a:ext cx="1242055" cy="133035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73416" y="906199"/>
            <a:ext cx="1240412" cy="12404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42715" y="906199"/>
            <a:ext cx="1242055" cy="12404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33107" y="906199"/>
            <a:ext cx="1240412" cy="1240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9565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毛春杨：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57354" y="2505685"/>
            <a:ext cx="1954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647" y="2505685"/>
            <a:ext cx="1651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周幸：</a:t>
            </a:r>
            <a:r>
              <a:rPr lang="zh-CN" altLang="en-US" sz="1500" dirty="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22288" y="2505685"/>
            <a:ext cx="1961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02599" y="2505685"/>
            <a:ext cx="14675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孙鹏：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41626" y="2090409"/>
            <a:ext cx="5493812" cy="1685077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35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035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458" y="1354378"/>
            <a:ext cx="2090637" cy="4154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</a:p>
        </p:txBody>
      </p:sp>
      <p:sp>
        <p:nvSpPr>
          <p:cNvPr id="4" name="矩形 3"/>
          <p:cNvSpPr/>
          <p:nvPr/>
        </p:nvSpPr>
        <p:spPr>
          <a:xfrm>
            <a:off x="804664" y="1824039"/>
            <a:ext cx="1079783" cy="3231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15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210664" cy="1008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684" y="393975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0" y="1278839"/>
            <a:ext cx="54200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500-800W/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37831" y="3804401"/>
            <a:ext cx="584807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2000-5000W/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6115" y="4366615"/>
            <a:ext cx="5505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37831" y="2662821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7441" y="2516621"/>
            <a:ext cx="57054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1000-2000W/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06115" y="3096886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2659329" y="1838948"/>
            <a:ext cx="63722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3" y="2329823"/>
            <a:ext cx="2020793" cy="1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458" y="1354378"/>
            <a:ext cx="2090637" cy="4154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</a:p>
        </p:txBody>
      </p:sp>
      <p:sp>
        <p:nvSpPr>
          <p:cNvPr id="4" name="矩形 3"/>
          <p:cNvSpPr/>
          <p:nvPr/>
        </p:nvSpPr>
        <p:spPr>
          <a:xfrm>
            <a:off x="495572" y="1824041"/>
            <a:ext cx="11332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684" y="393975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4" y="1278833"/>
            <a:ext cx="3459601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37835" y="3804401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5686" y="4380244"/>
            <a:ext cx="4643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3037831" y="2662821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37835" y="2500159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9329" y="3117132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4" y="2299267"/>
            <a:ext cx="1955613" cy="12682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05686" y="1824037"/>
            <a:ext cx="435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252" y="1354380"/>
            <a:ext cx="1687401" cy="83099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2066528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2" y="1354379"/>
            <a:ext cx="6426423" cy="29163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42292" y="4691870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</a:rPr>
              <a:t>本项目是在建设网络三维时代的基础设施。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4" y="2304379"/>
            <a:ext cx="2028360" cy="14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3465915" y="3573635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75440" y="3229541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3465915" y="407310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5440" y="3729008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3465915" y="255071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3475440" y="2206616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3465915" y="305553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3475440" y="2711440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1939925" y="2322910"/>
            <a:ext cx="1943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1939931" y="3126584"/>
            <a:ext cx="14716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011368" y="4037411"/>
            <a:ext cx="14716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011368" y="5001818"/>
            <a:ext cx="14716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500063" y="1232298"/>
            <a:ext cx="1143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4932759" y="2757874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4932759" y="329365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4932759" y="377585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4932759" y="222209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54" y="1293019"/>
            <a:ext cx="954107" cy="5539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476255" y="1824041"/>
            <a:ext cx="9536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6" y="2332795"/>
            <a:ext cx="1741885" cy="174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3465915" y="457239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475440" y="4228298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4970858" y="4243774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3500442" y="857250"/>
            <a:ext cx="5643563" cy="51435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350044" y="1078710"/>
            <a:ext cx="2047339" cy="1907381"/>
            <a:chOff x="466725" y="295274"/>
            <a:chExt cx="2730043" cy="2543175"/>
          </a:xfrm>
        </p:grpSpPr>
        <p:sp>
          <p:nvSpPr>
            <p:cNvPr id="4" name="矩形 3"/>
            <p:cNvSpPr/>
            <p:nvPr/>
          </p:nvSpPr>
          <p:spPr>
            <a:xfrm>
              <a:off x="488080" y="295274"/>
              <a:ext cx="2708688" cy="2431435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72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7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405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06862" y="1851760"/>
              <a:ext cx="757117" cy="800219"/>
              <a:chOff x="2135092" y="2420642"/>
              <a:chExt cx="757117" cy="80021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35092" y="2420642"/>
                <a:ext cx="757117" cy="800219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33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10" name="任意多边形 9"/>
          <p:cNvSpPr/>
          <p:nvPr/>
        </p:nvSpPr>
        <p:spPr>
          <a:xfrm>
            <a:off x="-14288" y="828675"/>
            <a:ext cx="5257800" cy="5172075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8327235" y="5233991"/>
            <a:ext cx="550069" cy="550069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8319564" y="5208349"/>
            <a:ext cx="567784" cy="6001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3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68059" y="2015826"/>
            <a:ext cx="4275944" cy="3416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        定义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</a:t>
            </a:r>
            <a:r>
              <a:rPr lang="zh-CN" altLang="en-US" b="1" dirty="0">
                <a:solidFill>
                  <a:schemeClr val="bg1"/>
                </a:solidFill>
              </a:rPr>
              <a:t>三维云是基于网页</a:t>
            </a:r>
            <a:r>
              <a:rPr lang="en-US" altLang="zh-CN" b="1" dirty="0">
                <a:solidFill>
                  <a:schemeClr val="bg1"/>
                </a:solidFill>
              </a:rPr>
              <a:t>(HTML5</a:t>
            </a:r>
            <a:r>
              <a:rPr lang="zh-CN" altLang="en-US" b="1" dirty="0">
                <a:solidFill>
                  <a:schemeClr val="bg1"/>
                </a:solidFill>
              </a:rPr>
              <a:t>）的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  </a:t>
            </a:r>
            <a:r>
              <a:rPr lang="zh-CN" altLang="en-US" b="1" dirty="0">
                <a:solidFill>
                  <a:schemeClr val="bg1"/>
                </a:solidFill>
              </a:rPr>
              <a:t>三维展示解决方案， 建立一个统一的云存储和便捷的传播渠道</a:t>
            </a:r>
            <a:r>
              <a:rPr lang="zh-CN" altLang="en-US" b="1" dirty="0" smtClean="0">
                <a:solidFill>
                  <a:schemeClr val="bg1"/>
                </a:solidFill>
              </a:rPr>
              <a:t>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三维图床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应用范围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1.</a:t>
            </a:r>
            <a:r>
              <a:rPr lang="zh-CN" altLang="en-US" b="1" dirty="0">
                <a:solidFill>
                  <a:schemeClr val="bg1"/>
                </a:solidFill>
              </a:rPr>
              <a:t>为三维扫描和打印行业提供业务支持。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2.</a:t>
            </a:r>
            <a:r>
              <a:rPr lang="zh-CN" altLang="en-US" b="1" dirty="0">
                <a:solidFill>
                  <a:schemeClr val="bg1"/>
                </a:solidFill>
              </a:rPr>
              <a:t>为企业提供三维数据解决方案。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3.</a:t>
            </a:r>
            <a:r>
              <a:rPr lang="zh-CN" altLang="en-US" b="1" dirty="0">
                <a:solidFill>
                  <a:schemeClr val="bg1"/>
                </a:solidFill>
              </a:rPr>
              <a:t>为大众用户提供三维数据服务的（集建模、展示、互动、个性化定制为一体）统一服务平台。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4248" y="1572822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传统的三维展示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5" y="2263383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301478" y="2205074"/>
            <a:ext cx="7293887" cy="42473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国内唯一自我研发网页三维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(WEBGL) 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引擎。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传统方式：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需安装应用程序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硬件要求高，无法传播和共享。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(Flash)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只限于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无法通过移动设备和社交平台分享。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(unity)</a:t>
            </a:r>
            <a:r>
              <a:rPr lang="zh-CN" altLang="en-US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58" y="2686054"/>
            <a:ext cx="1875235" cy="13394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94" y="4660752"/>
            <a:ext cx="2152125" cy="13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7197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4253" y="157282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我们的三维展示方式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5" y="2263383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345410" y="2434831"/>
            <a:ext cx="4633912" cy="38318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全平台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支持，凡可以运行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浏览器的设备皆可浏览。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可在微信，微博，交互平台无障碍传播，预留交易端口，全平台交易。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en-US" altLang="en-US" b="1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6130000" y="5184215"/>
            <a:ext cx="315012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38" y="2374454"/>
            <a:ext cx="1679118" cy="280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594249" y="1198370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社群化生态化的三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3" y="1888932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837009" y="4849829"/>
            <a:ext cx="780636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前端拉动内容生产，后端促进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产业发展，显示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互动</a:t>
            </a:r>
            <a:r>
              <a:rPr lang="en-US" altLang="zh-CN" sz="21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传播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技术促进渠道下沉。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366029" y="3025428"/>
            <a:ext cx="1350150" cy="52645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398636" y="2193206"/>
            <a:ext cx="1458162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三维产业公司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78693" y="3116825"/>
            <a:ext cx="1458162" cy="3900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三维产业公司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00213" y="2501121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终端用户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07809" y="3566662"/>
            <a:ext cx="1342554" cy="51389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用户个性化定制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2996362" y="2720457"/>
            <a:ext cx="567397" cy="38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3050368" y="3474788"/>
            <a:ext cx="513391" cy="34882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4716179" y="3288657"/>
            <a:ext cx="662514" cy="2318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4518457" y="2422771"/>
            <a:ext cx="850310" cy="679754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8693" y="4042126"/>
            <a:ext cx="1458162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4518458" y="3474784"/>
            <a:ext cx="860239" cy="783368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4005066" y="3566660"/>
            <a:ext cx="10972" cy="41141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3366029" y="3988176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建模师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25"/>
          <p:cNvSpPr txBox="1"/>
          <p:nvPr/>
        </p:nvSpPr>
        <p:spPr>
          <a:xfrm>
            <a:off x="4000540" y="3692148"/>
            <a:ext cx="340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2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3052294" y="3455689"/>
            <a:ext cx="41197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2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594253" y="1198370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（合上一页）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3" y="1888932"/>
            <a:ext cx="4000500" cy="3428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003150" y="5203961"/>
            <a:ext cx="436542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打造全行业的三维云解决方案。</a:t>
            </a:r>
          </a:p>
          <a:p>
            <a:pPr eaLnBrk="1" hangingPunct="1"/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366425" y="2843743"/>
            <a:ext cx="1795317" cy="62495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553537" y="2123555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563464" y="2991620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房地产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建筑设计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884983" y="2417934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938989" y="3558689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3181131" y="2637269"/>
            <a:ext cx="448217" cy="29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1980402" y="2843744"/>
            <a:ext cx="123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全方位三维化显示，也可以分解查看详细构成。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3235137" y="3377175"/>
            <a:ext cx="394211" cy="40085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5698136" y="2545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分解汽车详细构成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模拟驾驶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文本框 31"/>
          <p:cNvSpPr txBox="1"/>
          <p:nvPr/>
        </p:nvSpPr>
        <p:spPr>
          <a:xfrm>
            <a:off x="5698136" y="350361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显示设计效果图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全景展示预售楼房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5161744" y="3156220"/>
            <a:ext cx="401720" cy="51428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4898825" y="2339581"/>
            <a:ext cx="654708" cy="59568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3553975" y="2562757"/>
            <a:ext cx="144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5563464" y="3958938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53"/>
          <p:cNvSpPr txBox="1"/>
          <p:nvPr/>
        </p:nvSpPr>
        <p:spPr>
          <a:xfrm>
            <a:off x="5698136" y="4470938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艺术品场景三维还原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艺术品三维展示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4898829" y="3377173"/>
            <a:ext cx="664637" cy="79779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4189836" y="3483470"/>
            <a:ext cx="10972" cy="41141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550799" y="3904989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3638249" y="43749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作为直观演示的工具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18"/>
          <p:cNvSpPr txBox="1"/>
          <p:nvPr/>
        </p:nvSpPr>
        <p:spPr>
          <a:xfrm>
            <a:off x="1980398" y="4028652"/>
            <a:ext cx="13664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在线匹配家具，根据匹配结果对产品进行个性化改造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与好友分享，讨论，形成传播效益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226" y="648929"/>
            <a:ext cx="4699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盈利模式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知识产权，开发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交易</a:t>
            </a:r>
            <a:r>
              <a:rPr lang="en-US" altLang="zh-CN" dirty="0" smtClean="0"/>
              <a:t>/</a:t>
            </a:r>
            <a:r>
              <a:rPr lang="zh-CN" altLang="en-US" dirty="0" smtClean="0"/>
              <a:t>衍生品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图床，大流量，赚钱</a:t>
            </a:r>
            <a:endParaRPr lang="en-US" altLang="zh-CN" dirty="0" smtClean="0"/>
          </a:p>
          <a:p>
            <a:r>
              <a:rPr lang="en-US" altLang="zh-CN" dirty="0" smtClean="0"/>
              <a:t>3.3D</a:t>
            </a:r>
            <a:r>
              <a:rPr lang="zh-CN" altLang="en-US" dirty="0" smtClean="0"/>
              <a:t>打印公司引进，分成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广告收入，加载广告，去广告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定制化解决方案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80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262279" y="2386903"/>
            <a:ext cx="6821098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625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巨大市场机遇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172281" y="4026849"/>
            <a:ext cx="79765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875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1536</Words>
  <Application>Microsoft Office PowerPoint</Application>
  <PresentationFormat>全屏显示(4:3)</PresentationFormat>
  <Paragraphs>192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汉仪清雅体简</vt:lpstr>
      <vt:lpstr>PMingLiU</vt:lpstr>
      <vt:lpstr>等线 Light</vt:lpstr>
      <vt:lpstr>微软雅黑</vt:lpstr>
      <vt:lpstr>Arial</vt:lpstr>
      <vt:lpstr>Wingdings</vt:lpstr>
      <vt:lpstr>宋体</vt:lpstr>
      <vt:lpstr>Calibri</vt:lpstr>
      <vt:lpstr>Calibri Light</vt:lpstr>
      <vt:lpstr>Times New Roman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117</cp:revision>
  <dcterms:created xsi:type="dcterms:W3CDTF">2014-02-07T08:30:59Z</dcterms:created>
  <dcterms:modified xsi:type="dcterms:W3CDTF">2016-01-16T08:59:05Z</dcterms:modified>
</cp:coreProperties>
</file>